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vml" ContentType="application/vnd.openxmlformats-officedocument.vmlDrawi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embeddings/oleObject1.bin" ContentType="application/vnd.openxmlformats-officedocument.oleObject"/>
  <Override PartName="/ppt/notesSlides/notesSlide3.xml" ContentType="application/vnd.openxmlformats-officedocument.presentationml.notesSlide+xml"/>
  <Override PartName="/ppt/embeddings/oleObject2.bin" ContentType="application/vnd.openxmlformats-officedocument.oleObject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7" r:id="rId1"/>
  </p:sldMasterIdLst>
  <p:notesMasterIdLst>
    <p:notesMasterId r:id="rId10"/>
  </p:notesMasterIdLst>
  <p:sldIdLst>
    <p:sldId id="256" r:id="rId2"/>
    <p:sldId id="370" r:id="rId3"/>
    <p:sldId id="371" r:id="rId4"/>
    <p:sldId id="372" r:id="rId5"/>
    <p:sldId id="347" r:id="rId6"/>
    <p:sldId id="348" r:id="rId7"/>
    <p:sldId id="349" r:id="rId8"/>
    <p:sldId id="350" r:id="rId9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ＭＳ Ｐゴシック" charset="0"/>
        <a:cs typeface="ＭＳ Ｐゴシック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ＭＳ Ｐゴシック" charset="0"/>
        <a:cs typeface="ＭＳ Ｐゴシック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ＭＳ Ｐゴシック" charset="0"/>
        <a:cs typeface="ＭＳ Ｐゴシック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ＭＳ Ｐゴシック" charset="0"/>
        <a:cs typeface="ＭＳ Ｐゴシック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Tahoma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Tahoma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Tahoma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Tahoma" charset="0"/>
        <a:ea typeface="ＭＳ Ｐゴシック" charset="0"/>
        <a:cs typeface="ＭＳ Ｐゴシック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808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3" d="100"/>
        <a:sy n="63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interSettings" Target="printerSettings/printerSettings1.bin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30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30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30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noProof="0" smtClean="0"/>
              <a:t>Click to edit Master text styles</a:t>
            </a:r>
          </a:p>
          <a:p>
            <a:pPr lvl="1"/>
            <a:r>
              <a:rPr lang="fr-FR" noProof="0" smtClean="0"/>
              <a:t>Second level</a:t>
            </a:r>
          </a:p>
          <a:p>
            <a:pPr lvl="2"/>
            <a:r>
              <a:rPr lang="fr-FR" noProof="0" smtClean="0"/>
              <a:t>Third level</a:t>
            </a:r>
          </a:p>
          <a:p>
            <a:pPr lvl="3"/>
            <a:r>
              <a:rPr lang="fr-FR" noProof="0" smtClean="0"/>
              <a:t>Fourth level</a:t>
            </a:r>
          </a:p>
          <a:p>
            <a:pPr lvl="4"/>
            <a:r>
              <a:rPr lang="fr-FR" noProof="0" smtClean="0"/>
              <a:t>Fifth level</a:t>
            </a:r>
          </a:p>
        </p:txBody>
      </p:sp>
      <p:sp>
        <p:nvSpPr>
          <p:cNvPr id="130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30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B9A50382-6A40-5345-935F-2E84C49AA4FE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3738766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ADB197F-71A8-8E43-8813-4557BE9827AE}" type="slidenum">
              <a:rPr lang="fr-FR"/>
              <a:pPr>
                <a:defRPr/>
              </a:pPr>
              <a:t>1</a:t>
            </a:fld>
            <a:endParaRPr lang="fr-FR"/>
          </a:p>
        </p:txBody>
      </p:sp>
      <p:sp>
        <p:nvSpPr>
          <p:cNvPr id="1310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310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fr-FR" smtClean="0">
              <a:cs typeface="+mn-cs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Tahoma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pPr eaLnBrk="1" hangingPunct="1"/>
            <a:fld id="{0BE48229-EA80-A54B-A6D9-41594266F018}" type="slidenum">
              <a:rPr lang="fr-FR">
                <a:latin typeface="Arial" charset="0"/>
              </a:rPr>
              <a:pPr eaLnBrk="1" hangingPunct="1"/>
              <a:t>5</a:t>
            </a:fld>
            <a:endParaRPr lang="fr-FR">
              <a:latin typeface="Arial" charset="0"/>
            </a:endParaRPr>
          </a:p>
        </p:txBody>
      </p:sp>
      <p:sp>
        <p:nvSpPr>
          <p:cNvPr id="32771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fr-FR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Tahoma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pPr eaLnBrk="1" hangingPunct="1"/>
            <a:fld id="{8DB942DF-0CE0-7745-94E2-1E7C17D8A45F}" type="slidenum">
              <a:rPr lang="fr-FR">
                <a:latin typeface="Arial" charset="0"/>
              </a:rPr>
              <a:pPr eaLnBrk="1" hangingPunct="1"/>
              <a:t>6</a:t>
            </a:fld>
            <a:endParaRPr lang="fr-FR">
              <a:latin typeface="Arial" charset="0"/>
            </a:endParaRPr>
          </a:p>
        </p:txBody>
      </p:sp>
      <p:sp>
        <p:nvSpPr>
          <p:cNvPr id="33795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fr-FR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Tahoma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pPr eaLnBrk="1" hangingPunct="1"/>
            <a:fld id="{FF7EF247-4B20-184C-AA52-61ECEB3E914E}" type="slidenum">
              <a:rPr lang="fr-FR">
                <a:latin typeface="Arial" charset="0"/>
              </a:rPr>
              <a:pPr eaLnBrk="1" hangingPunct="1"/>
              <a:t>7</a:t>
            </a:fld>
            <a:endParaRPr lang="fr-FR">
              <a:latin typeface="Arial" charset="0"/>
            </a:endParaRPr>
          </a:p>
        </p:txBody>
      </p:sp>
      <p:sp>
        <p:nvSpPr>
          <p:cNvPr id="34819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fr-F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1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5" name="Freeform 3" descr="CITTEXT"/>
            <p:cNvSpPr>
              <a:spLocks/>
            </p:cNvSpPr>
            <p:nvPr/>
          </p:nvSpPr>
          <p:spPr bwMode="auto">
            <a:xfrm>
              <a:off x="0" y="0"/>
              <a:ext cx="1824" cy="4320"/>
            </a:xfrm>
            <a:custGeom>
              <a:avLst/>
              <a:gdLst>
                <a:gd name="T0" fmla="*/ 0 w 1824"/>
                <a:gd name="T1" fmla="*/ 3840 h 3840"/>
                <a:gd name="T2" fmla="*/ 0 w 1824"/>
                <a:gd name="T3" fmla="*/ 0 h 3840"/>
                <a:gd name="T4" fmla="*/ 1824 w 1824"/>
                <a:gd name="T5" fmla="*/ 0 h 3840"/>
                <a:gd name="T6" fmla="*/ 583 w 1824"/>
                <a:gd name="T7" fmla="*/ 3840 h 3840"/>
                <a:gd name="T8" fmla="*/ 0 w 1824"/>
                <a:gd name="T9" fmla="*/ 3840 h 38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24" h="3840">
                  <a:moveTo>
                    <a:pt x="0" y="3840"/>
                  </a:moveTo>
                  <a:lnTo>
                    <a:pt x="0" y="0"/>
                  </a:lnTo>
                  <a:lnTo>
                    <a:pt x="1824" y="0"/>
                  </a:lnTo>
                  <a:cubicBezTo>
                    <a:pt x="74" y="1204"/>
                    <a:pt x="465" y="3655"/>
                    <a:pt x="583" y="3840"/>
                  </a:cubicBezTo>
                  <a:cubicBezTo>
                    <a:pt x="291" y="3840"/>
                    <a:pt x="0" y="3840"/>
                    <a:pt x="0" y="3840"/>
                  </a:cubicBezTo>
                  <a:close/>
                </a:path>
              </a:pathLst>
            </a:custGeom>
            <a:blipFill dpi="0" rotWithShape="0">
              <a:blip r:embed="rId2"/>
              <a:srcRect/>
              <a:tile tx="0" ty="0" sx="100000" sy="100000" flip="none" algn="tl"/>
            </a:blip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fr-FR">
                <a:cs typeface="+mn-cs"/>
              </a:endParaRPr>
            </a:p>
          </p:txBody>
        </p:sp>
        <p:sp>
          <p:nvSpPr>
            <p:cNvPr id="6" name="Rectangle 4"/>
            <p:cNvSpPr>
              <a:spLocks noChangeArrowheads="1"/>
            </p:cNvSpPr>
            <p:nvPr/>
          </p:nvSpPr>
          <p:spPr bwMode="ltGray">
            <a:xfrm>
              <a:off x="1008" y="0"/>
              <a:ext cx="4752" cy="24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fr-FR">
                <a:cs typeface="+mn-cs"/>
              </a:endParaRPr>
            </a:p>
          </p:txBody>
        </p:sp>
        <p:pic>
          <p:nvPicPr>
            <p:cNvPr id="7" name="Picture 5" descr="CITBANND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666" r="5334" b="86667"/>
            <a:stretch>
              <a:fillRect/>
            </a:stretch>
          </p:blipFill>
          <p:spPr bwMode="auto">
            <a:xfrm>
              <a:off x="1584" y="0"/>
              <a:ext cx="4176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Rectangle 6"/>
            <p:cNvSpPr>
              <a:spLocks noChangeArrowheads="1"/>
            </p:cNvSpPr>
            <p:nvPr/>
          </p:nvSpPr>
          <p:spPr bwMode="auto">
            <a:xfrm>
              <a:off x="1008" y="240"/>
              <a:ext cx="4752" cy="4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fr-FR">
                <a:cs typeface="+mn-cs"/>
              </a:endParaRPr>
            </a:p>
          </p:txBody>
        </p:sp>
        <p:grpSp>
          <p:nvGrpSpPr>
            <p:cNvPr id="9" name="Group 7"/>
            <p:cNvGrpSpPr>
              <a:grpSpLocks/>
            </p:cNvGrpSpPr>
            <p:nvPr userDrawn="1"/>
          </p:nvGrpSpPr>
          <p:grpSpPr bwMode="auto">
            <a:xfrm>
              <a:off x="0" y="2256"/>
              <a:ext cx="3642" cy="94"/>
              <a:chOff x="0" y="2256"/>
              <a:chExt cx="3642" cy="94"/>
            </a:xfrm>
          </p:grpSpPr>
          <p:sp>
            <p:nvSpPr>
              <p:cNvPr id="10" name="Freeform 8"/>
              <p:cNvSpPr>
                <a:spLocks/>
              </p:cNvSpPr>
              <p:nvPr/>
            </p:nvSpPr>
            <p:spPr bwMode="auto">
              <a:xfrm>
                <a:off x="0" y="2310"/>
                <a:ext cx="3642" cy="1"/>
              </a:xfrm>
              <a:custGeom>
                <a:avLst/>
                <a:gdLst>
                  <a:gd name="T0" fmla="*/ 0 w 3642"/>
                  <a:gd name="T1" fmla="*/ 0 h 1"/>
                  <a:gd name="T2" fmla="*/ 3642 w 3642"/>
                  <a:gd name="T3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3642" h="1">
                    <a:moveTo>
                      <a:pt x="0" y="0"/>
                    </a:moveTo>
                    <a:lnTo>
                      <a:pt x="3642" y="0"/>
                    </a:lnTo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fr-FR">
                  <a:cs typeface="+mn-cs"/>
                </a:endParaRPr>
              </a:p>
            </p:txBody>
          </p:sp>
          <p:grpSp>
            <p:nvGrpSpPr>
              <p:cNvPr id="11" name="Group 9"/>
              <p:cNvGrpSpPr>
                <a:grpSpLocks/>
              </p:cNvGrpSpPr>
              <p:nvPr/>
            </p:nvGrpSpPr>
            <p:grpSpPr bwMode="auto">
              <a:xfrm>
                <a:off x="960" y="2256"/>
                <a:ext cx="1678" cy="94"/>
                <a:chOff x="419" y="1193"/>
                <a:chExt cx="1678" cy="94"/>
              </a:xfrm>
            </p:grpSpPr>
            <p:sp>
              <p:nvSpPr>
                <p:cNvPr id="12" name="Oval 10"/>
                <p:cNvSpPr>
                  <a:spLocks noChangeArrowheads="1"/>
                </p:cNvSpPr>
                <p:nvPr userDrawn="1"/>
              </p:nvSpPr>
              <p:spPr bwMode="auto">
                <a:xfrm>
                  <a:off x="419" y="1193"/>
                  <a:ext cx="94" cy="94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shade val="60784"/>
                        <a:invGamma/>
                      </a:scheme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CC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fr-FR">
                    <a:cs typeface="+mn-cs"/>
                  </a:endParaRPr>
                </a:p>
              </p:txBody>
            </p:sp>
            <p:sp>
              <p:nvSpPr>
                <p:cNvPr id="13" name="Oval 11"/>
                <p:cNvSpPr>
                  <a:spLocks noChangeArrowheads="1"/>
                </p:cNvSpPr>
                <p:nvPr userDrawn="1"/>
              </p:nvSpPr>
              <p:spPr bwMode="auto">
                <a:xfrm>
                  <a:off x="947" y="1193"/>
                  <a:ext cx="94" cy="94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shade val="60784"/>
                        <a:invGamma/>
                      </a:scheme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CC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fr-FR">
                    <a:cs typeface="+mn-cs"/>
                  </a:endParaRPr>
                </a:p>
              </p:txBody>
            </p:sp>
            <p:sp>
              <p:nvSpPr>
                <p:cNvPr id="14" name="Oval 12"/>
                <p:cNvSpPr>
                  <a:spLocks noChangeArrowheads="1"/>
                </p:cNvSpPr>
                <p:nvPr userDrawn="1"/>
              </p:nvSpPr>
              <p:spPr bwMode="auto">
                <a:xfrm>
                  <a:off x="1475" y="1193"/>
                  <a:ext cx="94" cy="94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shade val="60784"/>
                        <a:invGamma/>
                      </a:scheme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CC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fr-FR">
                    <a:cs typeface="+mn-cs"/>
                  </a:endParaRPr>
                </a:p>
              </p:txBody>
            </p:sp>
            <p:sp>
              <p:nvSpPr>
                <p:cNvPr id="15" name="Oval 13"/>
                <p:cNvSpPr>
                  <a:spLocks noChangeArrowheads="1"/>
                </p:cNvSpPr>
                <p:nvPr userDrawn="1"/>
              </p:nvSpPr>
              <p:spPr bwMode="auto">
                <a:xfrm>
                  <a:off x="2003" y="1193"/>
                  <a:ext cx="94" cy="94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shade val="60784"/>
                        <a:invGamma/>
                      </a:scheme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CC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fr-FR">
                    <a:cs typeface="+mn-cs"/>
                  </a:endParaRPr>
                </a:p>
              </p:txBody>
            </p:sp>
          </p:grpSp>
        </p:grpSp>
      </p:grpSp>
      <p:sp>
        <p:nvSpPr>
          <p:cNvPr id="302094" name="Rectangle 14"/>
          <p:cNvSpPr>
            <a:spLocks noGrp="1" noChangeArrowheads="1"/>
          </p:cNvSpPr>
          <p:nvPr>
            <p:ph type="ctrTitle"/>
          </p:nvPr>
        </p:nvSpPr>
        <p:spPr>
          <a:xfrm>
            <a:off x="685800" y="2057400"/>
            <a:ext cx="7772400" cy="1143000"/>
          </a:xfrm>
        </p:spPr>
        <p:txBody>
          <a:bodyPr anchor="b"/>
          <a:lstStyle>
            <a:lvl1pPr>
              <a:defRPr/>
            </a:lvl1pPr>
          </a:lstStyle>
          <a:p>
            <a:pPr lvl="0"/>
            <a:r>
              <a:rPr lang="fr-FR" noProof="0" smtClean="0"/>
              <a:t>Click to edit Master title style</a:t>
            </a:r>
          </a:p>
        </p:txBody>
      </p:sp>
      <p:sp>
        <p:nvSpPr>
          <p:cNvPr id="302095" name="Rectangle 15"/>
          <p:cNvSpPr>
            <a:spLocks noGrp="1" noChangeArrowheads="1"/>
          </p:cNvSpPr>
          <p:nvPr>
            <p:ph type="subTitle" idx="1"/>
          </p:nvPr>
        </p:nvSpPr>
        <p:spPr>
          <a:xfrm>
            <a:off x="1524000" y="40386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fr-FR" noProof="0" smtClean="0"/>
              <a:t>Click to edit Master subtitle style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FDC021F1-1B21-6C4A-8D55-3AD7F41C28F8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434142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03F370-7B29-6743-90E0-1EF1AE2F29FF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608304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362700" y="609600"/>
            <a:ext cx="1943100" cy="5638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609600"/>
            <a:ext cx="5676900" cy="5638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C09190-FF64-DD40-B15D-0AB287DD7FC5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805402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87904A-5336-C54C-BBF9-66BCD3213E82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972505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A4F548-FF3E-2C49-B3D0-F3070FDDAFEC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059547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3400" y="21336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95800" y="21336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2116F9-EAB8-2848-80F0-2F48696C2FC2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882044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8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9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BF1EDD-A92A-9945-9AD9-30EB0FBA5146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564086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C300EB-6F1B-EA49-876E-991E6EAD20A4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017338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BEF881-A64D-B74F-8127-AF3807D8997B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933793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0CD27C-12CF-9044-A2C6-03A55E14CED4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462377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4A9A3E0-4BC3-664A-AD86-66BBCD8DFC33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088095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152400" y="0"/>
            <a:ext cx="8991600" cy="6858000"/>
            <a:chOff x="96" y="0"/>
            <a:chExt cx="5664" cy="4320"/>
          </a:xfrm>
        </p:grpSpPr>
        <p:sp>
          <p:nvSpPr>
            <p:cNvPr id="301059" name="Rectangle 3"/>
            <p:cNvSpPr>
              <a:spLocks noChangeArrowheads="1"/>
            </p:cNvSpPr>
            <p:nvPr userDrawn="1"/>
          </p:nvSpPr>
          <p:spPr bwMode="ltGray">
            <a:xfrm>
              <a:off x="1008" y="0"/>
              <a:ext cx="4752" cy="24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fr-FR">
                <a:cs typeface="+mn-cs"/>
              </a:endParaRPr>
            </a:p>
          </p:txBody>
        </p:sp>
        <p:pic>
          <p:nvPicPr>
            <p:cNvPr id="1033" name="Picture 4" descr="CITBANND"/>
            <p:cNvPicPr>
              <a:picLocks noChangeAspect="1" noChangeArrowheads="1"/>
            </p:cNvPicPr>
            <p:nvPr userDrawn="1"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666" r="5334" b="86667"/>
            <a:stretch>
              <a:fillRect/>
            </a:stretch>
          </p:blipFill>
          <p:spPr bwMode="auto">
            <a:xfrm>
              <a:off x="1584" y="0"/>
              <a:ext cx="4176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1061" name="Rectangle 5"/>
            <p:cNvSpPr>
              <a:spLocks noChangeArrowheads="1"/>
            </p:cNvSpPr>
            <p:nvPr userDrawn="1"/>
          </p:nvSpPr>
          <p:spPr bwMode="auto">
            <a:xfrm>
              <a:off x="1008" y="240"/>
              <a:ext cx="4752" cy="4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fr-FR">
                <a:cs typeface="+mn-cs"/>
              </a:endParaRPr>
            </a:p>
          </p:txBody>
        </p:sp>
        <p:sp>
          <p:nvSpPr>
            <p:cNvPr id="301062" name="Freeform 6"/>
            <p:cNvSpPr>
              <a:spLocks/>
            </p:cNvSpPr>
            <p:nvPr userDrawn="1"/>
          </p:nvSpPr>
          <p:spPr bwMode="auto">
            <a:xfrm>
              <a:off x="96" y="1248"/>
              <a:ext cx="4320" cy="3072"/>
            </a:xfrm>
            <a:custGeom>
              <a:avLst/>
              <a:gdLst>
                <a:gd name="T0" fmla="*/ 0 w 4320"/>
                <a:gd name="T1" fmla="*/ 3264 h 3264"/>
                <a:gd name="T2" fmla="*/ 0 w 4320"/>
                <a:gd name="T3" fmla="*/ 0 h 3264"/>
                <a:gd name="T4" fmla="*/ 4320 w 4320"/>
                <a:gd name="T5" fmla="*/ 0 h 3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20" h="3264">
                  <a:moveTo>
                    <a:pt x="0" y="3264"/>
                  </a:moveTo>
                  <a:lnTo>
                    <a:pt x="0" y="0"/>
                  </a:lnTo>
                  <a:lnTo>
                    <a:pt x="4320" y="0"/>
                  </a:lnTo>
                </a:path>
              </a:pathLst>
            </a:custGeom>
            <a:noFill/>
            <a:ln w="9525">
              <a:solidFill>
                <a:schemeClr val="accent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fr-FR">
                <a:cs typeface="+mn-cs"/>
              </a:endParaRPr>
            </a:p>
          </p:txBody>
        </p:sp>
        <p:sp>
          <p:nvSpPr>
            <p:cNvPr id="301063" name="Oval 7"/>
            <p:cNvSpPr>
              <a:spLocks noChangeArrowheads="1"/>
            </p:cNvSpPr>
            <p:nvPr userDrawn="1"/>
          </p:nvSpPr>
          <p:spPr bwMode="auto">
            <a:xfrm>
              <a:off x="419" y="1193"/>
              <a:ext cx="94" cy="94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60784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CC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fr-FR">
                <a:cs typeface="+mn-cs"/>
              </a:endParaRPr>
            </a:p>
          </p:txBody>
        </p:sp>
        <p:sp>
          <p:nvSpPr>
            <p:cNvPr id="301064" name="Oval 8"/>
            <p:cNvSpPr>
              <a:spLocks noChangeArrowheads="1"/>
            </p:cNvSpPr>
            <p:nvPr userDrawn="1"/>
          </p:nvSpPr>
          <p:spPr bwMode="auto">
            <a:xfrm>
              <a:off x="947" y="1193"/>
              <a:ext cx="94" cy="94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60784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CC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fr-FR">
                <a:cs typeface="+mn-cs"/>
              </a:endParaRPr>
            </a:p>
          </p:txBody>
        </p:sp>
        <p:sp>
          <p:nvSpPr>
            <p:cNvPr id="301065" name="Oval 9"/>
            <p:cNvSpPr>
              <a:spLocks noChangeArrowheads="1"/>
            </p:cNvSpPr>
            <p:nvPr userDrawn="1"/>
          </p:nvSpPr>
          <p:spPr bwMode="auto">
            <a:xfrm>
              <a:off x="1475" y="1193"/>
              <a:ext cx="94" cy="94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60784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CC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fr-FR">
                <a:cs typeface="+mn-cs"/>
              </a:endParaRPr>
            </a:p>
          </p:txBody>
        </p:sp>
        <p:sp>
          <p:nvSpPr>
            <p:cNvPr id="301066" name="Oval 10"/>
            <p:cNvSpPr>
              <a:spLocks noChangeArrowheads="1"/>
            </p:cNvSpPr>
            <p:nvPr userDrawn="1"/>
          </p:nvSpPr>
          <p:spPr bwMode="auto">
            <a:xfrm>
              <a:off x="2003" y="1193"/>
              <a:ext cx="94" cy="94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60784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CC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fr-FR">
                <a:cs typeface="+mn-cs"/>
              </a:endParaRPr>
            </a:p>
          </p:txBody>
        </p:sp>
      </p:grpSp>
      <p:sp>
        <p:nvSpPr>
          <p:cNvPr id="301067" name="Rectangle 11"/>
          <p:cNvSpPr>
            <a:spLocks noGrp="1" noChangeArrowheads="1"/>
          </p:cNvSpPr>
          <p:nvPr>
            <p:ph type="title"/>
          </p:nvPr>
        </p:nvSpPr>
        <p:spPr bwMode="auto">
          <a:xfrm>
            <a:off x="5334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/>
              <a:t>Click to edit Master title style</a:t>
            </a:r>
          </a:p>
        </p:txBody>
      </p:sp>
      <p:sp>
        <p:nvSpPr>
          <p:cNvPr id="301068" name="Rectangle 12"/>
          <p:cNvSpPr>
            <a:spLocks noGrp="1" noChangeArrowheads="1"/>
          </p:cNvSpPr>
          <p:nvPr>
            <p:ph type="body" idx="1"/>
          </p:nvPr>
        </p:nvSpPr>
        <p:spPr bwMode="auto">
          <a:xfrm>
            <a:off x="533400" y="21336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/>
              <a:t>Click to edit Master text styles</a:t>
            </a:r>
          </a:p>
          <a:p>
            <a:pPr lvl="1"/>
            <a:r>
              <a:rPr lang="fr-FR"/>
              <a:t>Second level</a:t>
            </a:r>
          </a:p>
          <a:p>
            <a:pPr lvl="2"/>
            <a:r>
              <a:rPr lang="fr-FR"/>
              <a:t>Third level</a:t>
            </a:r>
          </a:p>
          <a:p>
            <a:pPr lvl="3"/>
            <a:r>
              <a:rPr lang="fr-FR"/>
              <a:t>Fourth level</a:t>
            </a:r>
          </a:p>
          <a:p>
            <a:pPr lvl="4"/>
            <a:r>
              <a:rPr lang="fr-FR"/>
              <a:t>Fifth level</a:t>
            </a:r>
          </a:p>
        </p:txBody>
      </p:sp>
      <p:sp>
        <p:nvSpPr>
          <p:cNvPr id="301069" name="Rectangle 1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533400" y="64008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400" smtClean="0"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01070" name="Rectangle 1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971800" y="64008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0" hangingPunct="0">
              <a:defRPr sz="1400" smtClean="0"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01071" name="Rectangle 1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400800" y="64008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400" smtClean="0">
                <a:cs typeface="+mn-cs"/>
              </a:defRPr>
            </a:lvl1pPr>
          </a:lstStyle>
          <a:p>
            <a:pPr>
              <a:defRPr/>
            </a:pPr>
            <a:fld id="{7F234061-5346-4B40-88A6-3478C4A8BAD0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670" r:id="rId2"/>
    <p:sldLayoutId id="2147483671" r:id="rId3"/>
    <p:sldLayoutId id="2147483672" r:id="rId4"/>
    <p:sldLayoutId id="2147483673" r:id="rId5"/>
    <p:sldLayoutId id="2147483674" r:id="rId6"/>
    <p:sldLayoutId id="2147483675" r:id="rId7"/>
    <p:sldLayoutId id="2147483676" r:id="rId8"/>
    <p:sldLayoutId id="2147483677" r:id="rId9"/>
    <p:sldLayoutId id="2147483678" r:id="rId10"/>
    <p:sldLayoutId id="214748367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ＭＳ Ｐゴシック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  <a:ea typeface="ＭＳ Ｐゴシック" charset="0"/>
          <a:cs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  <a:ea typeface="ＭＳ Ｐゴシック" charset="0"/>
          <a:cs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  <a:ea typeface="ＭＳ Ｐゴシック" charset="0"/>
          <a:cs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  <a:ea typeface="ＭＳ Ｐゴシック" charset="0"/>
          <a:cs typeface="ＭＳ Ｐゴシック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  <a:ea typeface="ＭＳ Ｐゴシック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  <a:ea typeface="ＭＳ Ｐゴシック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  <a:ea typeface="ＭＳ Ｐゴシック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  <a:ea typeface="ＭＳ Ｐゴシック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•"/>
        <a:defRPr sz="3200">
          <a:solidFill>
            <a:schemeClr val="tx1"/>
          </a:solidFill>
          <a:latin typeface="+mn-lt"/>
          <a:ea typeface="+mn-ea"/>
          <a:cs typeface="ＭＳ Ｐゴシック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•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•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4" Type="http://schemas.openxmlformats.org/officeDocument/2006/relationships/oleObject" Target="../embeddings/oleObject1.bin"/><Relationship Id="rId5" Type="http://schemas.openxmlformats.org/officeDocument/2006/relationships/image" Target="../media/image3.png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4" Type="http://schemas.openxmlformats.org/officeDocument/2006/relationships/oleObject" Target="../embeddings/oleObject2.bin"/><Relationship Id="rId5" Type="http://schemas.openxmlformats.org/officeDocument/2006/relationships/image" Target="../media/image3.png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err="1" smtClean="0">
                <a:cs typeface="+mj-cs"/>
              </a:rPr>
              <a:t>Français</a:t>
            </a:r>
            <a:r>
              <a:rPr lang="en-US" dirty="0" smtClean="0">
                <a:cs typeface="+mj-cs"/>
              </a:rPr>
              <a:t> 3 – </a:t>
            </a:r>
            <a:r>
              <a:rPr lang="en-US" dirty="0" err="1" smtClean="0">
                <a:cs typeface="+mj-cs"/>
              </a:rPr>
              <a:t>Unité</a:t>
            </a:r>
            <a:r>
              <a:rPr lang="en-US" dirty="0" smtClean="0">
                <a:cs typeface="+mj-cs"/>
              </a:rPr>
              <a:t> 2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09600" y="4038600"/>
            <a:ext cx="8001000" cy="17526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>
                <a:cs typeface="+mn-cs"/>
              </a:rPr>
              <a:t>Bon appétit!</a:t>
            </a:r>
          </a:p>
          <a:p>
            <a:pPr eaLnBrk="1" hangingPunct="1">
              <a:defRPr/>
            </a:pPr>
            <a:r>
              <a:rPr lang="en-US" i="1" dirty="0" err="1" smtClean="0">
                <a:cs typeface="+mn-cs"/>
              </a:rPr>
              <a:t>Leçon</a:t>
            </a:r>
            <a:r>
              <a:rPr lang="en-US" i="1" dirty="0" smtClean="0">
                <a:cs typeface="+mn-cs"/>
              </a:rPr>
              <a:t> A – Au </a:t>
            </a:r>
            <a:r>
              <a:rPr lang="en-US" i="1" dirty="0" err="1" smtClean="0">
                <a:cs typeface="+mn-cs"/>
              </a:rPr>
              <a:t>supermarché</a:t>
            </a:r>
            <a:endParaRPr lang="en-US" i="1" dirty="0" smtClean="0">
              <a:cs typeface="+mn-cs"/>
            </a:endParaRPr>
          </a:p>
          <a:p>
            <a:pPr eaLnBrk="1" hangingPunct="1">
              <a:defRPr/>
            </a:pPr>
            <a:r>
              <a:rPr lang="en-US" i="1" dirty="0" smtClean="0">
                <a:cs typeface="+mn-cs"/>
              </a:rPr>
              <a:t>E1: </a:t>
            </a:r>
            <a:r>
              <a:rPr lang="en-US" i="1" dirty="0" err="1" smtClean="0">
                <a:cs typeface="+mn-cs"/>
              </a:rPr>
              <a:t>Tu</a:t>
            </a:r>
            <a:r>
              <a:rPr lang="en-US" i="1" dirty="0" smtClean="0">
                <a:cs typeface="+mn-cs"/>
              </a:rPr>
              <a:t> </a:t>
            </a:r>
            <a:r>
              <a:rPr lang="en-US" i="1" dirty="0" err="1" smtClean="0">
                <a:cs typeface="+mn-cs"/>
              </a:rPr>
              <a:t>veux</a:t>
            </a:r>
            <a:r>
              <a:rPr lang="en-US" i="1" dirty="0" smtClean="0">
                <a:cs typeface="+mn-cs"/>
              </a:rPr>
              <a:t> de la glace?</a:t>
            </a:r>
          </a:p>
          <a:p>
            <a:pPr eaLnBrk="1" hangingPunct="1">
              <a:defRPr/>
            </a:pPr>
            <a:r>
              <a:rPr lang="en-US" i="1" dirty="0" smtClean="0">
                <a:cs typeface="+mn-cs"/>
              </a:rPr>
              <a:t>E2: </a:t>
            </a:r>
            <a:r>
              <a:rPr lang="en-US" i="1" dirty="0" smtClean="0">
                <a:cs typeface="+mn-cs"/>
              </a:rPr>
              <a:t>Je ne </a:t>
            </a:r>
            <a:r>
              <a:rPr lang="en-US" i="1" dirty="0" err="1" smtClean="0">
                <a:cs typeface="+mn-cs"/>
              </a:rPr>
              <a:t>peux</a:t>
            </a:r>
            <a:r>
              <a:rPr lang="en-US" i="1" dirty="0" smtClean="0">
                <a:cs typeface="+mn-cs"/>
              </a:rPr>
              <a:t> pas </a:t>
            </a:r>
            <a:r>
              <a:rPr lang="en-US" i="1" dirty="0" err="1" smtClean="0">
                <a:cs typeface="+mn-cs"/>
              </a:rPr>
              <a:t>parce</a:t>
            </a:r>
            <a:r>
              <a:rPr lang="en-US" i="1" dirty="0" smtClean="0">
                <a:cs typeface="+mn-cs"/>
              </a:rPr>
              <a:t> </a:t>
            </a:r>
            <a:r>
              <a:rPr lang="en-US" i="1" dirty="0" err="1" smtClean="0">
                <a:cs typeface="+mn-cs"/>
              </a:rPr>
              <a:t>que</a:t>
            </a:r>
            <a:r>
              <a:rPr lang="en-US" i="1" dirty="0" smtClean="0">
                <a:cs typeface="+mn-cs"/>
              </a:rPr>
              <a:t> je </a:t>
            </a:r>
            <a:r>
              <a:rPr lang="en-US" i="1" dirty="0" err="1" smtClean="0">
                <a:cs typeface="+mn-cs"/>
              </a:rPr>
              <a:t>suis</a:t>
            </a:r>
            <a:r>
              <a:rPr lang="en-US" i="1" dirty="0" smtClean="0">
                <a:cs typeface="+mn-cs"/>
              </a:rPr>
              <a:t>…!</a:t>
            </a:r>
            <a:endParaRPr lang="en-US" i="1" dirty="0" smtClean="0">
              <a:cs typeface="+mn-cs"/>
            </a:endParaRPr>
          </a:p>
          <a:p>
            <a:pPr eaLnBrk="1" hangingPunct="1">
              <a:defRPr/>
            </a:pPr>
            <a:endParaRPr lang="en-US" i="1" dirty="0" smtClean="0">
              <a:cs typeface="+mn-cs"/>
            </a:endParaRPr>
          </a:p>
          <a:p>
            <a:pPr eaLnBrk="1" hangingPunct="1">
              <a:defRPr/>
            </a:pPr>
            <a:endParaRPr lang="en-US" i="1" dirty="0" smtClean="0">
              <a:cs typeface="+mn-cs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Contexte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Vous planifiez un repas traditionnel français pour votre classe de français!</a:t>
            </a:r>
          </a:p>
          <a:p>
            <a:r>
              <a:rPr lang="fr-FR" dirty="0" smtClean="0"/>
              <a:t>Mais vous savez que quelques </a:t>
            </a:r>
            <a:r>
              <a:rPr lang="fr-FR" dirty="0" smtClean="0"/>
              <a:t>élèves sont végétariens, d’autres sont allergiques et encore d’autres ont des intolérances à certains aliments.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2517400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T</a:t>
            </a:r>
            <a:r>
              <a:rPr lang="fr-FR" dirty="0" smtClean="0"/>
              <a:t>âche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D</a:t>
            </a:r>
            <a:r>
              <a:rPr lang="fr-FR" dirty="0" smtClean="0"/>
              <a:t>éterminer qui </a:t>
            </a:r>
            <a:r>
              <a:rPr lang="fr-FR" b="1" dirty="0" smtClean="0"/>
              <a:t>peut</a:t>
            </a:r>
            <a:r>
              <a:rPr lang="fr-FR" dirty="0" smtClean="0"/>
              <a:t> manger quels aliments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4623832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R</a:t>
            </a:r>
            <a:r>
              <a:rPr lang="fr-FR" dirty="0" smtClean="0"/>
              <a:t>évisons!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Les verbes:</a:t>
            </a:r>
          </a:p>
          <a:p>
            <a:pPr lvl="1"/>
            <a:r>
              <a:rPr lang="fr-FR" dirty="0" smtClean="0"/>
              <a:t>VOULOIR – to </a:t>
            </a:r>
            <a:r>
              <a:rPr lang="fr-FR" dirty="0" err="1" smtClean="0"/>
              <a:t>want</a:t>
            </a:r>
            <a:endParaRPr lang="fr-FR" dirty="0" smtClean="0"/>
          </a:p>
          <a:p>
            <a:pPr lvl="1"/>
            <a:r>
              <a:rPr lang="fr-FR" dirty="0" smtClean="0"/>
              <a:t>POUVOIR – to </a:t>
            </a:r>
            <a:r>
              <a:rPr lang="fr-FR" dirty="0" err="1" smtClean="0"/>
              <a:t>be</a:t>
            </a:r>
            <a:r>
              <a:rPr lang="fr-FR" dirty="0" smtClean="0"/>
              <a:t> able to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0326284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2351" name="Object 15"/>
          <p:cNvGraphicFramePr>
            <a:graphicFrameLocks noChangeAspect="1"/>
          </p:cNvGraphicFramePr>
          <p:nvPr/>
        </p:nvGraphicFramePr>
        <p:xfrm>
          <a:off x="457200" y="1981200"/>
          <a:ext cx="8534400" cy="39862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8" name="Bitmap Image" r:id="rId4" imgW="6792273" imgH="3172268" progId="Paint.Picture">
                  <p:embed/>
                </p:oleObj>
              </mc:Choice>
              <mc:Fallback>
                <p:oleObj name="Bitmap Image" r:id="rId4" imgW="6792273" imgH="3172268" progId="Paint.Picture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" y="1981200"/>
                        <a:ext cx="8534400" cy="39862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r>
              <a:rPr lang="fr-FR">
                <a:latin typeface="Tw Cen MT" charset="0"/>
              </a:rPr>
              <a:t>VOULOIR:</a:t>
            </a:r>
          </a:p>
        </p:txBody>
      </p:sp>
      <p:sp>
        <p:nvSpPr>
          <p:cNvPr id="142339" name="Rectangle 3"/>
          <p:cNvSpPr>
            <a:spLocks noGrp="1" noChangeArrowheads="1"/>
          </p:cNvSpPr>
          <p:nvPr>
            <p:ph sz="quarter" idx="4294967295"/>
          </p:nvPr>
        </p:nvSpPr>
        <p:spPr>
          <a:xfrm>
            <a:off x="533400" y="2133600"/>
            <a:ext cx="2895600" cy="976313"/>
          </a:xfrm>
          <a:prstGeom prst="rect">
            <a:avLst/>
          </a:prstGeom>
        </p:spPr>
        <p:txBody>
          <a:bodyPr/>
          <a:lstStyle/>
          <a:p>
            <a:pPr>
              <a:buFontTx/>
              <a:buNone/>
            </a:pPr>
            <a:r>
              <a:rPr lang="fr-FR" sz="4400">
                <a:latin typeface="Tw Cen MT" charset="0"/>
              </a:rPr>
              <a:t>JE VEUX</a:t>
            </a:r>
            <a:endParaRPr lang="fr-FR" sz="4400" i="1">
              <a:latin typeface="Tw Cen MT" charset="0"/>
            </a:endParaRPr>
          </a:p>
        </p:txBody>
      </p:sp>
      <p:sp>
        <p:nvSpPr>
          <p:cNvPr id="142343" name="Rectangle 7"/>
          <p:cNvSpPr>
            <a:spLocks noChangeArrowheads="1"/>
          </p:cNvSpPr>
          <p:nvPr/>
        </p:nvSpPr>
        <p:spPr bwMode="auto">
          <a:xfrm>
            <a:off x="685800" y="2986088"/>
            <a:ext cx="2895600" cy="976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hlink"/>
              </a:buClr>
            </a:pPr>
            <a:r>
              <a:rPr lang="fr-FR" sz="4400"/>
              <a:t>TU VEUX</a:t>
            </a:r>
            <a:endParaRPr lang="fr-FR" sz="4400" i="1"/>
          </a:p>
        </p:txBody>
      </p:sp>
      <p:sp>
        <p:nvSpPr>
          <p:cNvPr id="142344" name="Rectangle 8"/>
          <p:cNvSpPr>
            <a:spLocks noChangeArrowheads="1"/>
          </p:cNvSpPr>
          <p:nvPr/>
        </p:nvSpPr>
        <p:spPr bwMode="auto">
          <a:xfrm>
            <a:off x="685800" y="4586288"/>
            <a:ext cx="3581400" cy="976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hlink"/>
              </a:buClr>
            </a:pPr>
            <a:r>
              <a:rPr lang="fr-FR" sz="4400"/>
              <a:t>ELLE VEUT</a:t>
            </a:r>
            <a:endParaRPr lang="fr-FR" sz="4400" i="1"/>
          </a:p>
        </p:txBody>
      </p:sp>
      <p:sp>
        <p:nvSpPr>
          <p:cNvPr id="142345" name="Rectangle 9"/>
          <p:cNvSpPr>
            <a:spLocks noChangeArrowheads="1"/>
          </p:cNvSpPr>
          <p:nvPr/>
        </p:nvSpPr>
        <p:spPr bwMode="auto">
          <a:xfrm>
            <a:off x="685800" y="3824288"/>
            <a:ext cx="3581400" cy="976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hlink"/>
              </a:buClr>
            </a:pPr>
            <a:r>
              <a:rPr lang="fr-FR" sz="4400"/>
              <a:t>IL VEUT</a:t>
            </a:r>
            <a:endParaRPr lang="fr-FR" sz="4400" i="1"/>
          </a:p>
        </p:txBody>
      </p:sp>
      <p:sp>
        <p:nvSpPr>
          <p:cNvPr id="142347" name="Rectangle 11"/>
          <p:cNvSpPr>
            <a:spLocks noChangeArrowheads="1"/>
          </p:cNvSpPr>
          <p:nvPr/>
        </p:nvSpPr>
        <p:spPr bwMode="auto">
          <a:xfrm>
            <a:off x="4267200" y="2147888"/>
            <a:ext cx="4419600" cy="976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hlink"/>
              </a:buClr>
            </a:pPr>
            <a:r>
              <a:rPr lang="fr-FR" sz="4400"/>
              <a:t>NOUS VOULONS</a:t>
            </a:r>
            <a:endParaRPr lang="fr-FR" sz="4400" i="1"/>
          </a:p>
        </p:txBody>
      </p:sp>
      <p:sp>
        <p:nvSpPr>
          <p:cNvPr id="142348" name="Rectangle 12"/>
          <p:cNvSpPr>
            <a:spLocks noChangeArrowheads="1"/>
          </p:cNvSpPr>
          <p:nvPr/>
        </p:nvSpPr>
        <p:spPr bwMode="auto">
          <a:xfrm>
            <a:off x="4267200" y="2986088"/>
            <a:ext cx="4419600" cy="976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hlink"/>
              </a:buClr>
            </a:pPr>
            <a:r>
              <a:rPr lang="fr-FR" sz="4400"/>
              <a:t>VOUS VOULEZ</a:t>
            </a:r>
            <a:endParaRPr lang="fr-FR" sz="4400" i="1"/>
          </a:p>
        </p:txBody>
      </p:sp>
      <p:sp>
        <p:nvSpPr>
          <p:cNvPr id="142349" name="Rectangle 13"/>
          <p:cNvSpPr>
            <a:spLocks noChangeArrowheads="1"/>
          </p:cNvSpPr>
          <p:nvPr/>
        </p:nvSpPr>
        <p:spPr bwMode="auto">
          <a:xfrm>
            <a:off x="4267200" y="3824288"/>
            <a:ext cx="4419600" cy="976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hlink"/>
              </a:buClr>
            </a:pPr>
            <a:r>
              <a:rPr lang="fr-FR" sz="4400"/>
              <a:t>ILS VEULENT</a:t>
            </a:r>
            <a:endParaRPr lang="fr-FR" sz="4400" i="1"/>
          </a:p>
        </p:txBody>
      </p:sp>
      <p:sp>
        <p:nvSpPr>
          <p:cNvPr id="142350" name="Rectangle 14"/>
          <p:cNvSpPr>
            <a:spLocks noChangeArrowheads="1"/>
          </p:cNvSpPr>
          <p:nvPr/>
        </p:nvSpPr>
        <p:spPr bwMode="auto">
          <a:xfrm>
            <a:off x="4267200" y="4586288"/>
            <a:ext cx="4419600" cy="976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hlink"/>
              </a:buClr>
            </a:pPr>
            <a:r>
              <a:rPr lang="fr-FR" sz="4400"/>
              <a:t>ELLES VEULENT</a:t>
            </a:r>
            <a:endParaRPr lang="fr-FR" sz="4400" i="1"/>
          </a:p>
        </p:txBody>
      </p:sp>
    </p:spTree>
    <p:extLst>
      <p:ext uri="{BB962C8B-B14F-4D97-AF65-F5344CB8AC3E}">
        <p14:creationId xmlns:p14="http://schemas.microsoft.com/office/powerpoint/2010/main" val="17628288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2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2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42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42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3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423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423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423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423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3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423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423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423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423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3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423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423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423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423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3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423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423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423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423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3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423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423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423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423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3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423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423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423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423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 nodeType="clickPar">
                      <p:stCondLst>
                        <p:cond delay="indefinite"/>
                      </p:stCondLst>
                      <p:childTnLst>
                        <p:par>
                          <p:cTn id="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3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423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423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423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423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 nodeType="clickPar">
                      <p:stCondLst>
                        <p:cond delay="indefinite"/>
                      </p:stCondLst>
                      <p:childTnLst>
                        <p:par>
                          <p:cTn id="6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9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3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3000" fill="hold"/>
                                        <p:tgtEl>
                                          <p:spTgt spid="1423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3000" fill="hold"/>
                                        <p:tgtEl>
                                          <p:spTgt spid="1423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3000" fill="hold"/>
                                        <p:tgtEl>
                                          <p:spTgt spid="1423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3000"/>
                                        <p:tgtEl>
                                          <p:spTgt spid="1423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2339" grpId="0" build="p"/>
      <p:bldP spid="142343" grpId="0" build="p"/>
      <p:bldP spid="142344" grpId="0" build="p"/>
      <p:bldP spid="142345" grpId="0" build="p"/>
      <p:bldP spid="142347" grpId="0" build="p"/>
      <p:bldP spid="142348" grpId="0" build="p"/>
      <p:bldP spid="142349" grpId="0" build="p"/>
      <p:bldP spid="142350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87746" name="Object 2"/>
          <p:cNvGraphicFramePr>
            <a:graphicFrameLocks noChangeAspect="1"/>
          </p:cNvGraphicFramePr>
          <p:nvPr/>
        </p:nvGraphicFramePr>
        <p:xfrm>
          <a:off x="457200" y="1981200"/>
          <a:ext cx="8534400" cy="39862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6" name="Bitmap Image" r:id="rId4" imgW="6792273" imgH="3172268" progId="Paint.Picture">
                  <p:embed/>
                </p:oleObj>
              </mc:Choice>
              <mc:Fallback>
                <p:oleObj name="Bitmap Image" r:id="rId4" imgW="6792273" imgH="3172268" progId="Paint.Picture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" y="1981200"/>
                        <a:ext cx="8534400" cy="39862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51" name="Rectangle 3"/>
          <p:cNvSpPr>
            <a:spLocks noGrp="1" noChangeArrowheads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r>
              <a:rPr lang="fr-FR">
                <a:latin typeface="Tw Cen MT" charset="0"/>
              </a:rPr>
              <a:t>POUVOIR:</a:t>
            </a:r>
          </a:p>
        </p:txBody>
      </p:sp>
      <p:sp>
        <p:nvSpPr>
          <p:cNvPr id="287748" name="Rectangle 4"/>
          <p:cNvSpPr>
            <a:spLocks noGrp="1" noChangeArrowheads="1"/>
          </p:cNvSpPr>
          <p:nvPr>
            <p:ph sz="quarter" idx="4294967295"/>
          </p:nvPr>
        </p:nvSpPr>
        <p:spPr>
          <a:xfrm>
            <a:off x="533400" y="2133600"/>
            <a:ext cx="2895600" cy="976313"/>
          </a:xfrm>
          <a:prstGeom prst="rect">
            <a:avLst/>
          </a:prstGeom>
        </p:spPr>
        <p:txBody>
          <a:bodyPr/>
          <a:lstStyle/>
          <a:p>
            <a:pPr>
              <a:buFontTx/>
              <a:buNone/>
            </a:pPr>
            <a:r>
              <a:rPr lang="fr-FR" sz="4400">
                <a:latin typeface="Tw Cen MT" charset="0"/>
              </a:rPr>
              <a:t>JE PEUX</a:t>
            </a:r>
            <a:endParaRPr lang="fr-FR" sz="4400" i="1">
              <a:latin typeface="Tw Cen MT" charset="0"/>
            </a:endParaRPr>
          </a:p>
        </p:txBody>
      </p:sp>
      <p:sp>
        <p:nvSpPr>
          <p:cNvPr id="287749" name="Rectangle 5"/>
          <p:cNvSpPr>
            <a:spLocks noChangeArrowheads="1"/>
          </p:cNvSpPr>
          <p:nvPr/>
        </p:nvSpPr>
        <p:spPr bwMode="auto">
          <a:xfrm>
            <a:off x="685800" y="2986088"/>
            <a:ext cx="2895600" cy="976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hlink"/>
              </a:buClr>
            </a:pPr>
            <a:r>
              <a:rPr lang="fr-FR" sz="4400"/>
              <a:t>TU PEUX</a:t>
            </a:r>
            <a:endParaRPr lang="fr-FR" sz="4400" i="1"/>
          </a:p>
        </p:txBody>
      </p:sp>
      <p:sp>
        <p:nvSpPr>
          <p:cNvPr id="287750" name="Rectangle 6"/>
          <p:cNvSpPr>
            <a:spLocks noChangeArrowheads="1"/>
          </p:cNvSpPr>
          <p:nvPr/>
        </p:nvSpPr>
        <p:spPr bwMode="auto">
          <a:xfrm>
            <a:off x="685800" y="4586288"/>
            <a:ext cx="3581400" cy="976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hlink"/>
              </a:buClr>
            </a:pPr>
            <a:r>
              <a:rPr lang="fr-FR" sz="4400"/>
              <a:t>ELLE PEUT</a:t>
            </a:r>
            <a:endParaRPr lang="fr-FR" sz="4400" i="1"/>
          </a:p>
        </p:txBody>
      </p:sp>
      <p:sp>
        <p:nvSpPr>
          <p:cNvPr id="287751" name="Rectangle 7"/>
          <p:cNvSpPr>
            <a:spLocks noChangeArrowheads="1"/>
          </p:cNvSpPr>
          <p:nvPr/>
        </p:nvSpPr>
        <p:spPr bwMode="auto">
          <a:xfrm>
            <a:off x="685800" y="3824288"/>
            <a:ext cx="3581400" cy="976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hlink"/>
              </a:buClr>
            </a:pPr>
            <a:r>
              <a:rPr lang="fr-FR" sz="4400"/>
              <a:t>IL PEUT</a:t>
            </a:r>
            <a:endParaRPr lang="fr-FR" sz="4400" i="1"/>
          </a:p>
        </p:txBody>
      </p:sp>
      <p:sp>
        <p:nvSpPr>
          <p:cNvPr id="287752" name="Rectangle 8"/>
          <p:cNvSpPr>
            <a:spLocks noChangeArrowheads="1"/>
          </p:cNvSpPr>
          <p:nvPr/>
        </p:nvSpPr>
        <p:spPr bwMode="auto">
          <a:xfrm>
            <a:off x="4267200" y="2147888"/>
            <a:ext cx="4419600" cy="976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hlink"/>
              </a:buClr>
            </a:pPr>
            <a:r>
              <a:rPr lang="fr-FR" sz="4400"/>
              <a:t>NOUS POUVONS</a:t>
            </a:r>
            <a:endParaRPr lang="fr-FR" sz="4400" i="1"/>
          </a:p>
        </p:txBody>
      </p:sp>
      <p:sp>
        <p:nvSpPr>
          <p:cNvPr id="287753" name="Rectangle 9"/>
          <p:cNvSpPr>
            <a:spLocks noChangeArrowheads="1"/>
          </p:cNvSpPr>
          <p:nvPr/>
        </p:nvSpPr>
        <p:spPr bwMode="auto">
          <a:xfrm>
            <a:off x="4267200" y="2986088"/>
            <a:ext cx="4419600" cy="976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hlink"/>
              </a:buClr>
            </a:pPr>
            <a:r>
              <a:rPr lang="fr-FR" sz="4400"/>
              <a:t>VOUS POUVEZ</a:t>
            </a:r>
            <a:endParaRPr lang="fr-FR" sz="4400" i="1"/>
          </a:p>
        </p:txBody>
      </p:sp>
      <p:sp>
        <p:nvSpPr>
          <p:cNvPr id="287754" name="Rectangle 10"/>
          <p:cNvSpPr>
            <a:spLocks noChangeArrowheads="1"/>
          </p:cNvSpPr>
          <p:nvPr/>
        </p:nvSpPr>
        <p:spPr bwMode="auto">
          <a:xfrm>
            <a:off x="4267200" y="3824288"/>
            <a:ext cx="4419600" cy="976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hlink"/>
              </a:buClr>
            </a:pPr>
            <a:r>
              <a:rPr lang="fr-FR" sz="4400"/>
              <a:t>ILS PEUVENT</a:t>
            </a:r>
            <a:endParaRPr lang="fr-FR" sz="4400" i="1"/>
          </a:p>
        </p:txBody>
      </p:sp>
      <p:sp>
        <p:nvSpPr>
          <p:cNvPr id="287755" name="Rectangle 11"/>
          <p:cNvSpPr>
            <a:spLocks noChangeArrowheads="1"/>
          </p:cNvSpPr>
          <p:nvPr/>
        </p:nvSpPr>
        <p:spPr bwMode="auto">
          <a:xfrm>
            <a:off x="4267200" y="4586288"/>
            <a:ext cx="4419600" cy="976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hlink"/>
              </a:buClr>
            </a:pPr>
            <a:r>
              <a:rPr lang="fr-FR" sz="4400"/>
              <a:t>ELLES PEUVENT</a:t>
            </a:r>
            <a:endParaRPr lang="fr-FR" sz="4400" i="1"/>
          </a:p>
        </p:txBody>
      </p:sp>
    </p:spTree>
    <p:extLst>
      <p:ext uri="{BB962C8B-B14F-4D97-AF65-F5344CB8AC3E}">
        <p14:creationId xmlns:p14="http://schemas.microsoft.com/office/powerpoint/2010/main" val="37738324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7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877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877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877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877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7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877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877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877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877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7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877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877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877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877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7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877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877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877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877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7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877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877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877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877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7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877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877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877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877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7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877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877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877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877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 nodeType="clickPar">
                      <p:stCondLst>
                        <p:cond delay="indefinite"/>
                      </p:stCondLst>
                      <p:childTnLst>
                        <p:par>
                          <p:cTn id="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7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877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877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2877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2877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 nodeType="clickPar">
                      <p:stCondLst>
                        <p:cond delay="indefinite"/>
                      </p:stCondLst>
                      <p:childTnLst>
                        <p:par>
                          <p:cTn id="6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9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3000" fill="hold"/>
                                        <p:tgtEl>
                                          <p:spTgt spid="2877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3000" fill="hold"/>
                                        <p:tgtEl>
                                          <p:spTgt spid="2877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3000" fill="hold"/>
                                        <p:tgtEl>
                                          <p:spTgt spid="2877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3000"/>
                                        <p:tgtEl>
                                          <p:spTgt spid="2877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7748" grpId="0" build="p"/>
      <p:bldP spid="287749" grpId="0" build="p"/>
      <p:bldP spid="287750" grpId="0" build="p"/>
      <p:bldP spid="287751" grpId="0" build="p"/>
      <p:bldP spid="287752" grpId="0" build="p"/>
      <p:bldP spid="287753" grpId="0" build="p"/>
      <p:bldP spid="287754" grpId="0" build="p"/>
      <p:bldP spid="287755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685800"/>
            <a:ext cx="8153400" cy="990600"/>
          </a:xfrm>
        </p:spPr>
        <p:txBody>
          <a:bodyPr/>
          <a:lstStyle/>
          <a:p>
            <a:r>
              <a:rPr lang="fr-FR" dirty="0" smtClean="0">
                <a:latin typeface="Tw Cen MT" charset="0"/>
              </a:rPr>
              <a:t>Bonne m</a:t>
            </a:r>
            <a:r>
              <a:rPr lang="fr-FR" dirty="0" smtClean="0">
                <a:latin typeface="Tw Cen MT" charset="0"/>
              </a:rPr>
              <a:t>éthode</a:t>
            </a:r>
            <a:endParaRPr lang="fr-FR" dirty="0">
              <a:latin typeface="Tw Cen MT" charset="0"/>
            </a:endParaRPr>
          </a:p>
        </p:txBody>
      </p:sp>
      <p:sp>
        <p:nvSpPr>
          <p:cNvPr id="283651" name="Rectangle 3"/>
          <p:cNvSpPr>
            <a:spLocks noGrp="1" noChangeArrowheads="1"/>
          </p:cNvSpPr>
          <p:nvPr>
            <p:ph sz="quarter" idx="4294967295"/>
          </p:nvPr>
        </p:nvSpPr>
        <p:spPr>
          <a:xfrm>
            <a:off x="533400" y="2133600"/>
            <a:ext cx="7772400" cy="3886200"/>
          </a:xfrm>
          <a:prstGeom prst="rect">
            <a:avLst/>
          </a:prstGeom>
        </p:spPr>
        <p:txBody>
          <a:bodyPr/>
          <a:lstStyle/>
          <a:p>
            <a:r>
              <a:rPr lang="fr-FR" dirty="0" smtClean="0">
                <a:latin typeface="Tw Cen MT" charset="0"/>
              </a:rPr>
              <a:t>Prenez une carte; la carte indique si vous </a:t>
            </a:r>
            <a:r>
              <a:rPr lang="fr-FR" dirty="0" smtClean="0">
                <a:latin typeface="Tw Cen MT" charset="0"/>
              </a:rPr>
              <a:t>êtes végétarien/ne, allergique, intolérant/e ou pas.</a:t>
            </a:r>
          </a:p>
          <a:p>
            <a:r>
              <a:rPr lang="fr-FR" dirty="0" smtClean="0">
                <a:latin typeface="Tw Cen MT" charset="0"/>
              </a:rPr>
              <a:t>Prenez une fiche d’activité.</a:t>
            </a:r>
          </a:p>
          <a:p>
            <a:r>
              <a:rPr lang="fr-FR" dirty="0" smtClean="0">
                <a:latin typeface="Tw Cen MT" charset="0"/>
              </a:rPr>
              <a:t>Circulez dans la classe et demandez si vos camarades peuvent manger les aliments indiqués.</a:t>
            </a:r>
          </a:p>
        </p:txBody>
      </p:sp>
    </p:spTree>
    <p:extLst>
      <p:ext uri="{BB962C8B-B14F-4D97-AF65-F5344CB8AC3E}">
        <p14:creationId xmlns:p14="http://schemas.microsoft.com/office/powerpoint/2010/main" val="32459273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3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283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283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83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283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83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283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83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36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770" decel="100000"/>
                                        <p:tgtEl>
                                          <p:spTgt spid="2836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770" decel="100000"/>
                                        <p:tgtEl>
                                          <p:spTgt spid="2836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836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1" dur="770" fill="hold"/>
                                        <p:tgtEl>
                                          <p:spTgt spid="2836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836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3" dur="770" fill="hold"/>
                                        <p:tgtEl>
                                          <p:spTgt spid="2836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836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36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770" decel="100000"/>
                                        <p:tgtEl>
                                          <p:spTgt spid="2836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0" dur="770" decel="100000"/>
                                        <p:tgtEl>
                                          <p:spTgt spid="2836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3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836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32" dur="770" fill="hold"/>
                                        <p:tgtEl>
                                          <p:spTgt spid="2836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3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836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4" dur="770" fill="hold"/>
                                        <p:tgtEl>
                                          <p:spTgt spid="2836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836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3651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r>
              <a:rPr lang="en-US">
                <a:latin typeface="Tw Cen MT" charset="0"/>
              </a:rPr>
              <a:t>Modèle</a:t>
            </a:r>
          </a:p>
        </p:txBody>
      </p:sp>
      <p:sp>
        <p:nvSpPr>
          <p:cNvPr id="293891" name="Rectangle 3"/>
          <p:cNvSpPr>
            <a:spLocks noGrp="1" noChangeArrowheads="1"/>
          </p:cNvSpPr>
          <p:nvPr>
            <p:ph sz="quarter" idx="4294967295"/>
          </p:nvPr>
        </p:nvSpPr>
        <p:spPr>
          <a:xfrm>
            <a:off x="457200" y="4495800"/>
            <a:ext cx="8305800" cy="2438400"/>
          </a:xfrm>
          <a:prstGeom prst="rect">
            <a:avLst/>
          </a:prstGeom>
        </p:spPr>
        <p:txBody>
          <a:bodyPr/>
          <a:lstStyle/>
          <a:p>
            <a:r>
              <a:rPr lang="en-US" dirty="0" smtClean="0">
                <a:latin typeface="Tw Cen MT" charset="0"/>
              </a:rPr>
              <a:t>E1</a:t>
            </a:r>
            <a:r>
              <a:rPr lang="en-US" dirty="0">
                <a:latin typeface="Tw Cen MT" charset="0"/>
              </a:rPr>
              <a:t>: </a:t>
            </a:r>
            <a:r>
              <a:rPr lang="en-US" i="1" dirty="0" err="1" smtClean="0">
                <a:latin typeface="Tw Cen MT" charset="0"/>
              </a:rPr>
              <a:t>Tu</a:t>
            </a:r>
            <a:r>
              <a:rPr lang="en-US" i="1" dirty="0" smtClean="0">
                <a:latin typeface="Tw Cen MT" charset="0"/>
              </a:rPr>
              <a:t> </a:t>
            </a:r>
            <a:r>
              <a:rPr lang="en-US" b="1" i="1" dirty="0" err="1" smtClean="0">
                <a:latin typeface="Tw Cen MT" charset="0"/>
              </a:rPr>
              <a:t>veux</a:t>
            </a:r>
            <a:r>
              <a:rPr lang="en-US" i="1" dirty="0" smtClean="0">
                <a:latin typeface="Tw Cen MT" charset="0"/>
              </a:rPr>
              <a:t> DU </a:t>
            </a:r>
            <a:r>
              <a:rPr lang="en-US" i="1" dirty="0" err="1" smtClean="0">
                <a:latin typeface="Tw Cen MT" charset="0"/>
              </a:rPr>
              <a:t>lait</a:t>
            </a:r>
            <a:r>
              <a:rPr lang="en-US" i="1" dirty="0" smtClean="0">
                <a:latin typeface="Tw Cen MT" charset="0"/>
              </a:rPr>
              <a:t>?</a:t>
            </a:r>
            <a:endParaRPr lang="en-US" i="1" dirty="0">
              <a:latin typeface="Tw Cen MT" charset="0"/>
            </a:endParaRPr>
          </a:p>
          <a:p>
            <a:r>
              <a:rPr lang="en-US" dirty="0">
                <a:latin typeface="Tw Cen MT" charset="0"/>
              </a:rPr>
              <a:t>E2: </a:t>
            </a:r>
            <a:r>
              <a:rPr lang="en-US" i="1" dirty="0" err="1">
                <a:latin typeface="Tw Cen MT" charset="0"/>
              </a:rPr>
              <a:t>Oui</a:t>
            </a:r>
            <a:r>
              <a:rPr lang="en-US" i="1" dirty="0">
                <a:latin typeface="Tw Cen MT" charset="0"/>
              </a:rPr>
              <a:t>, </a:t>
            </a:r>
            <a:r>
              <a:rPr lang="en-US" i="1" dirty="0" err="1" smtClean="0">
                <a:latin typeface="Tw Cen MT" charset="0"/>
              </a:rPr>
              <a:t>j’en</a:t>
            </a:r>
            <a:r>
              <a:rPr lang="en-US" i="1" dirty="0" smtClean="0">
                <a:latin typeface="Tw Cen MT" charset="0"/>
              </a:rPr>
              <a:t> </a:t>
            </a:r>
            <a:r>
              <a:rPr lang="en-US" i="1" dirty="0" err="1" smtClean="0">
                <a:latin typeface="Tw Cen MT" charset="0"/>
              </a:rPr>
              <a:t>veux</a:t>
            </a:r>
            <a:r>
              <a:rPr lang="en-US" i="1" dirty="0" smtClean="0">
                <a:latin typeface="Tw Cen MT" charset="0"/>
              </a:rPr>
              <a:t>! </a:t>
            </a:r>
          </a:p>
          <a:p>
            <a:pPr marL="0" indent="0">
              <a:buNone/>
            </a:pPr>
            <a:r>
              <a:rPr lang="en-US" i="1" dirty="0" smtClean="0">
                <a:latin typeface="Tw Cen MT" charset="0"/>
              </a:rPr>
              <a:t>		</a:t>
            </a:r>
            <a:r>
              <a:rPr lang="en-US" i="1" dirty="0" err="1" smtClean="0">
                <a:latin typeface="Tw Cen MT" charset="0"/>
              </a:rPr>
              <a:t>ou</a:t>
            </a:r>
            <a:endParaRPr lang="en-US" i="1" dirty="0" smtClean="0">
              <a:latin typeface="Tw Cen MT" charset="0"/>
            </a:endParaRPr>
          </a:p>
          <a:p>
            <a:pPr marL="0" indent="0">
              <a:buNone/>
            </a:pPr>
            <a:r>
              <a:rPr lang="en-US" i="1" dirty="0" smtClean="0">
                <a:latin typeface="Tw Cen MT" charset="0"/>
              </a:rPr>
              <a:t> 	Non, je ne </a:t>
            </a:r>
            <a:r>
              <a:rPr lang="en-US" i="1" dirty="0" err="1" smtClean="0">
                <a:latin typeface="Tw Cen MT" charset="0"/>
              </a:rPr>
              <a:t>peux</a:t>
            </a:r>
            <a:r>
              <a:rPr lang="en-US" i="1" dirty="0" smtClean="0">
                <a:latin typeface="Tw Cen MT" charset="0"/>
              </a:rPr>
              <a:t> pas!</a:t>
            </a:r>
            <a:endParaRPr lang="en-US" i="1" dirty="0">
              <a:latin typeface="Tw Cen MT" charset="0"/>
            </a:endParaRPr>
          </a:p>
        </p:txBody>
      </p:sp>
      <p:pic>
        <p:nvPicPr>
          <p:cNvPr id="5" name="Picture 6" descr="716511_fresh_milk_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2800" y="1066800"/>
            <a:ext cx="2776538" cy="342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850174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93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93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8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938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938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8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938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938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8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938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938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3891" grpId="0" build="p"/>
    </p:bldLst>
  </p:timing>
</p:sld>
</file>

<file path=ppt/theme/theme1.xml><?xml version="1.0" encoding="utf-8"?>
<a:theme xmlns:a="http://schemas.openxmlformats.org/drawingml/2006/main" name="CITRUS">
  <a:themeElements>
    <a:clrScheme name="CITRUS 2">
      <a:dk1>
        <a:srgbClr val="000000"/>
      </a:dk1>
      <a:lt1>
        <a:srgbClr val="FFFFFF"/>
      </a:lt1>
      <a:dk2>
        <a:srgbClr val="000000"/>
      </a:dk2>
      <a:lt2>
        <a:srgbClr val="777777"/>
      </a:lt2>
      <a:accent1>
        <a:srgbClr val="00CC00"/>
      </a:accent1>
      <a:accent2>
        <a:srgbClr val="FF822D"/>
      </a:accent2>
      <a:accent3>
        <a:srgbClr val="FFFFFF"/>
      </a:accent3>
      <a:accent4>
        <a:srgbClr val="000000"/>
      </a:accent4>
      <a:accent5>
        <a:srgbClr val="AAE2AA"/>
      </a:accent5>
      <a:accent6>
        <a:srgbClr val="E77528"/>
      </a:accent6>
      <a:hlink>
        <a:srgbClr val="FF63B1"/>
      </a:hlink>
      <a:folHlink>
        <a:srgbClr val="B2B2B2"/>
      </a:folHlink>
    </a:clrScheme>
    <a:fontScheme name="CITRUS">
      <a:majorFont>
        <a:latin typeface="Tahoma"/>
        <a:ea typeface="ＭＳ Ｐゴシック"/>
        <a:cs typeface=""/>
      </a:majorFont>
      <a:minorFont>
        <a:latin typeface="Tahoma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ahoma" charset="0"/>
            <a:ea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ahoma" charset="0"/>
            <a:ea typeface="ＭＳ Ｐゴシック" charset="0"/>
          </a:defRPr>
        </a:defPPr>
      </a:lstStyle>
    </a:lnDef>
  </a:objectDefaults>
  <a:extraClrSchemeLst>
    <a:extraClrScheme>
      <a:clrScheme name="CITRUS 1">
        <a:dk1>
          <a:srgbClr val="FC6600"/>
        </a:dk1>
        <a:lt1>
          <a:srgbClr val="C6FE82"/>
        </a:lt1>
        <a:dk2>
          <a:srgbClr val="FFFFFF"/>
        </a:dk2>
        <a:lt2>
          <a:srgbClr val="000000"/>
        </a:lt2>
        <a:accent1>
          <a:srgbClr val="00CC00"/>
        </a:accent1>
        <a:accent2>
          <a:srgbClr val="FF822D"/>
        </a:accent2>
        <a:accent3>
          <a:srgbClr val="DFFEC1"/>
        </a:accent3>
        <a:accent4>
          <a:srgbClr val="D75600"/>
        </a:accent4>
        <a:accent5>
          <a:srgbClr val="AAE2AA"/>
        </a:accent5>
        <a:accent6>
          <a:srgbClr val="E77528"/>
        </a:accent6>
        <a:hlink>
          <a:srgbClr val="FF63B1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2">
        <a:dk1>
          <a:srgbClr val="000000"/>
        </a:dk1>
        <a:lt1>
          <a:srgbClr val="FFFFFF"/>
        </a:lt1>
        <a:dk2>
          <a:srgbClr val="000000"/>
        </a:dk2>
        <a:lt2>
          <a:srgbClr val="777777"/>
        </a:lt2>
        <a:accent1>
          <a:srgbClr val="00CC00"/>
        </a:accent1>
        <a:accent2>
          <a:srgbClr val="FF822D"/>
        </a:accent2>
        <a:accent3>
          <a:srgbClr val="FFFFFF"/>
        </a:accent3>
        <a:accent4>
          <a:srgbClr val="000000"/>
        </a:accent4>
        <a:accent5>
          <a:srgbClr val="AAE2AA"/>
        </a:accent5>
        <a:accent6>
          <a:srgbClr val="E77528"/>
        </a:accent6>
        <a:hlink>
          <a:srgbClr val="FF63B1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3">
        <a:dk1>
          <a:srgbClr val="000000"/>
        </a:dk1>
        <a:lt1>
          <a:srgbClr val="FFFFFF"/>
        </a:lt1>
        <a:dk2>
          <a:srgbClr val="000000"/>
        </a:dk2>
        <a:lt2>
          <a:srgbClr val="4D4D4D"/>
        </a:lt2>
        <a:accent1>
          <a:srgbClr val="C0C0C0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4">
        <a:dk1>
          <a:srgbClr val="000000"/>
        </a:dk1>
        <a:lt1>
          <a:srgbClr val="FFFFFF"/>
        </a:lt1>
        <a:dk2>
          <a:srgbClr val="000000"/>
        </a:dk2>
        <a:lt2>
          <a:srgbClr val="777777"/>
        </a:lt2>
        <a:accent1>
          <a:srgbClr val="72CE86"/>
        </a:accent1>
        <a:accent2>
          <a:srgbClr val="F6B070"/>
        </a:accent2>
        <a:accent3>
          <a:srgbClr val="FFFFFF"/>
        </a:accent3>
        <a:accent4>
          <a:srgbClr val="000000"/>
        </a:accent4>
        <a:accent5>
          <a:srgbClr val="BCE3C3"/>
        </a:accent5>
        <a:accent6>
          <a:srgbClr val="DF9F65"/>
        </a:accent6>
        <a:hlink>
          <a:srgbClr val="EB9DC4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5">
        <a:dk1>
          <a:srgbClr val="000000"/>
        </a:dk1>
        <a:lt1>
          <a:srgbClr val="FFFFFF"/>
        </a:lt1>
        <a:dk2>
          <a:srgbClr val="000000"/>
        </a:dk2>
        <a:lt2>
          <a:srgbClr val="777777"/>
        </a:lt2>
        <a:accent1>
          <a:srgbClr val="F58F91"/>
        </a:accent1>
        <a:accent2>
          <a:srgbClr val="CE7162"/>
        </a:accent2>
        <a:accent3>
          <a:srgbClr val="FFFFFF"/>
        </a:accent3>
        <a:accent4>
          <a:srgbClr val="000000"/>
        </a:accent4>
        <a:accent5>
          <a:srgbClr val="F9C6C7"/>
        </a:accent5>
        <a:accent6>
          <a:srgbClr val="BA6658"/>
        </a:accent6>
        <a:hlink>
          <a:srgbClr val="F6CA7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6">
        <a:dk1>
          <a:srgbClr val="000000"/>
        </a:dk1>
        <a:lt1>
          <a:srgbClr val="FFFFFF"/>
        </a:lt1>
        <a:dk2>
          <a:srgbClr val="000000"/>
        </a:dk2>
        <a:lt2>
          <a:srgbClr val="777777"/>
        </a:lt2>
        <a:accent1>
          <a:srgbClr val="FAB774"/>
        </a:accent1>
        <a:accent2>
          <a:srgbClr val="CBACD4"/>
        </a:accent2>
        <a:accent3>
          <a:srgbClr val="FFFFFF"/>
        </a:accent3>
        <a:accent4>
          <a:srgbClr val="000000"/>
        </a:accent4>
        <a:accent5>
          <a:srgbClr val="FCD8BC"/>
        </a:accent5>
        <a:accent6>
          <a:srgbClr val="B89BC0"/>
        </a:accent6>
        <a:hlink>
          <a:srgbClr val="C2EB77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7">
        <a:dk1>
          <a:srgbClr val="3B6147"/>
        </a:dk1>
        <a:lt1>
          <a:srgbClr val="CED5E8"/>
        </a:lt1>
        <a:dk2>
          <a:srgbClr val="FFFFFF"/>
        </a:dk2>
        <a:lt2>
          <a:srgbClr val="777777"/>
        </a:lt2>
        <a:accent1>
          <a:srgbClr val="FEA868"/>
        </a:accent1>
        <a:accent2>
          <a:srgbClr val="9AA8D0"/>
        </a:accent2>
        <a:accent3>
          <a:srgbClr val="E3E7F2"/>
        </a:accent3>
        <a:accent4>
          <a:srgbClr val="31523B"/>
        </a:accent4>
        <a:accent5>
          <a:srgbClr val="FED1B9"/>
        </a:accent5>
        <a:accent6>
          <a:srgbClr val="8B98BC"/>
        </a:accent6>
        <a:hlink>
          <a:srgbClr val="9CE157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8">
        <a:dk1>
          <a:srgbClr val="2C395E"/>
        </a:dk1>
        <a:lt1>
          <a:srgbClr val="8798C7"/>
        </a:lt1>
        <a:dk2>
          <a:srgbClr val="FFFFFF"/>
        </a:dk2>
        <a:lt2>
          <a:srgbClr val="000000"/>
        </a:lt2>
        <a:accent1>
          <a:srgbClr val="FEE168"/>
        </a:accent1>
        <a:accent2>
          <a:srgbClr val="BAE482"/>
        </a:accent2>
        <a:accent3>
          <a:srgbClr val="C3CAE0"/>
        </a:accent3>
        <a:accent4>
          <a:srgbClr val="242F4F"/>
        </a:accent4>
        <a:accent5>
          <a:srgbClr val="FEEEB9"/>
        </a:accent5>
        <a:accent6>
          <a:srgbClr val="A8CF75"/>
        </a:accent6>
        <a:hlink>
          <a:srgbClr val="EFAD6B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CITRUS</Template>
  <TotalTime>1145</TotalTime>
  <Words>189</Words>
  <Application>Microsoft Macintosh PowerPoint</Application>
  <PresentationFormat>On-screen Show (4:3)</PresentationFormat>
  <Paragraphs>45</Paragraphs>
  <Slides>8</Slides>
  <Notes>4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0" baseType="lpstr">
      <vt:lpstr>CITRUS</vt:lpstr>
      <vt:lpstr>Bitmap Image</vt:lpstr>
      <vt:lpstr>Français 3 – Unité 2</vt:lpstr>
      <vt:lpstr>Contexte</vt:lpstr>
      <vt:lpstr>Tâche</vt:lpstr>
      <vt:lpstr>Révisons!</vt:lpstr>
      <vt:lpstr>VOULOIR:</vt:lpstr>
      <vt:lpstr>POUVOIR:</vt:lpstr>
      <vt:lpstr>Bonne méthode</vt:lpstr>
      <vt:lpstr>Modèle</vt:lpstr>
    </vt:vector>
  </TitlesOfParts>
  <Company> 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Allez, viens! – Level 2</dc:title>
  <dc:creator>Mr. Smith</dc:creator>
  <cp:lastModifiedBy>Edouard Smith</cp:lastModifiedBy>
  <cp:revision>110</cp:revision>
  <dcterms:created xsi:type="dcterms:W3CDTF">2006-02-03T00:08:49Z</dcterms:created>
  <dcterms:modified xsi:type="dcterms:W3CDTF">2013-12-12T00:50:52Z</dcterms:modified>
</cp:coreProperties>
</file>